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3" r:id="rId4"/>
    <p:sldId id="264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DFC8E8-9A3B-439A-9403-444818C07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D0CCE2-4719-4F88-9D83-AFE7DDD98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C4EE09-54E1-49E0-806D-BB7655A6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B65913-5D4D-47D6-88FA-7B42FA15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E30653-0D76-4CAE-B1EF-D8AADE3A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86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C99CDC-2387-4C35-8474-48C156DD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D21A7E-3454-4290-B2A5-6AB9931F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1DF2EF-ACA9-4CE1-AFD8-62F32EDE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03A080-F19C-40DA-AC67-26A82B59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88BF6B-9B26-4FD2-96D4-FC42BB6F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75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63E7EEA-80F8-4EB2-9E23-8267B429E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3CFD05B-BB17-4E4B-A2D5-D0174A8D3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1C466E-BBEA-4095-B76F-13508037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EB82B9-158A-4B06-994E-9D183E55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75276C-8318-4F4F-8D92-F403F2B8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30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95DBE-B1F8-42F2-AE92-27D9D768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950D5D-3540-412F-B16E-BB3DE12C8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038349-C09E-4F4C-B549-C0C77C11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19CC5A-7AF3-413B-9542-D37E6273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A26A5D-8EBE-4DA9-9C5B-59457CBB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57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42F47D-DC0C-437A-94C0-EEAFA8C2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F1F224-DA5E-4F80-8D65-0BDAF1637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210F68-12A7-4262-9D5F-CE02495C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AFF1E3-C023-4D66-9F2A-663527B5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7E8840-1FBD-4A50-AF05-03344A1A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84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76DC34-32C6-4AA7-9D06-A8F54A8B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0E0DA8-AAAF-4882-B23A-DEF921DF8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4DDEAE-1052-4D88-BDF3-4F1654234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5BDD6D-732A-42D8-81A1-13C15947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62C47D-5A40-4762-A9B8-7B683884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62DC49-B114-4F80-8B31-E32A57E1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88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BC4F1-C202-4A35-A0A0-78936510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4BF60B-CD5C-4EC2-9A28-296112548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AC06CC-17F8-4705-84A1-6AD6F6DC6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44C66DC-8CA4-4CFC-B2F5-D86C20E68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05FD16-562E-4592-B982-C5704D44A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B41B407-0FC2-4C3C-A2CD-427CB894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41844F0-70CD-4E31-A4EF-0A4897F3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1FF6078-1D41-4372-8E1A-BC408BF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23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2C8668-23EA-4F2D-9DF0-BAC153A0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40D9942-7782-4905-B94D-442BCA8D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F76636E-E4D4-476C-94E8-FB25F82F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726F0F-24F9-44B1-A1DD-206E1016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58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49403B0-5347-470C-8CEB-AE1663E4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F7710C3-9BCB-4657-800A-CA2CB92D3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604990-F2B9-4F48-BA72-1101E4EB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22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8F4815-7D63-4A81-A05E-7D95DB68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8067EE-4E82-425F-A921-320C25EA4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CD2430-F69A-4AB4-B89D-7CE0454DF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0D2052-3F17-4035-A91D-A02DAE3A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859532-6424-4417-B9D1-FE91C3CE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0A0C21-7E37-4E8D-BEF1-EE30CA1D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60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0F457C-7AAD-4BAB-B745-5C4ACCEB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052F405-FB7E-4609-AC05-9A48F76A0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CA65246-74DC-41AE-AF75-05C9A67E2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5D3776-CEEE-4186-8DA4-BAA8B6A3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C446DE-3AB4-4013-BE75-1B6E68C8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82101C-54C3-4AB9-9F5B-90930A5D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41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2C60694-08CF-4AC0-9105-DDDB0C99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01C2D0-A1BE-4876-BE02-66055CE81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F053F-C66C-4CDE-8D69-1F5877F77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AD3AC-4BF8-4221-B96F-84A8B0A72DB5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7F0960-2CA1-48CA-8A7F-61B232185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A569EC-75A1-4FD8-8E44-E917B3F26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1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06AB5D6-CC27-406E-96E9-6072CDB3A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FCF74F9D-ACCA-499C-BF5B-9F57CF9940B4}"/>
              </a:ext>
            </a:extLst>
          </p:cNvPr>
          <p:cNvSpPr txBox="1">
            <a:spLocks/>
          </p:cNvSpPr>
          <p:nvPr/>
        </p:nvSpPr>
        <p:spPr>
          <a:xfrm>
            <a:off x="1274057" y="10933"/>
            <a:ext cx="3340963" cy="1494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4000" b="1" dirty="0">
                <a:solidFill>
                  <a:srgbClr val="00B0F0"/>
                </a:solidFill>
                <a:latin typeface="Arial Black" panose="020B0A04020102020204" pitchFamily="34" charset="0"/>
              </a:rPr>
              <a:t>〇〇〇〇〇〇</a:t>
            </a:r>
            <a:r>
              <a:rPr lang="en-US" altLang="ja-JP" sz="4000" b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br>
              <a:rPr lang="en-US" altLang="ja-JP" sz="4000" b="1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en-US" altLang="ja-JP" sz="4000" b="1" dirty="0">
                <a:solidFill>
                  <a:srgbClr val="00B0F0"/>
                </a:solidFill>
                <a:latin typeface="Arial Black" panose="020B0A04020102020204" pitchFamily="34" charset="0"/>
              </a:rPr>
              <a:t>VERSUS</a:t>
            </a:r>
            <a:endParaRPr lang="ja-JP" altLang="en-US" sz="40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531D5FC2-4175-4CFD-B83D-8EE163B4F8E0}"/>
              </a:ext>
            </a:extLst>
          </p:cNvPr>
          <p:cNvSpPr/>
          <p:nvPr/>
        </p:nvSpPr>
        <p:spPr>
          <a:xfrm>
            <a:off x="1372661" y="1282197"/>
            <a:ext cx="9469516" cy="626455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〇 〇 〇 〇 を 守 る た め の </a:t>
            </a:r>
            <a:r>
              <a:rPr lang="ja-JP" altLang="en-US" sz="2400" b="1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１８</a:t>
            </a:r>
            <a:r>
              <a:rPr lang="en-US" altLang="ja-JP" sz="2400" b="1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の 目 標</a:t>
            </a:r>
            <a:endParaRPr kumimoji="1"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14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58A2D1E-3E66-4CF5-A46F-347B1EABD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2AB662FF-CE79-40FC-AFB1-F5799A1EB66D}"/>
              </a:ext>
            </a:extLst>
          </p:cNvPr>
          <p:cNvSpPr txBox="1">
            <a:spLocks/>
          </p:cNvSpPr>
          <p:nvPr/>
        </p:nvSpPr>
        <p:spPr>
          <a:xfrm>
            <a:off x="1274057" y="1404"/>
            <a:ext cx="3340963" cy="1494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4000" b="1" dirty="0">
                <a:solidFill>
                  <a:srgbClr val="00B0F0"/>
                </a:solidFill>
                <a:latin typeface="Arial Black" panose="020B0A04020102020204" pitchFamily="34" charset="0"/>
              </a:rPr>
              <a:t>〇〇〇〇〇〇</a:t>
            </a:r>
            <a:r>
              <a:rPr lang="en-US" altLang="ja-JP" sz="4000" b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br>
              <a:rPr lang="en-US" altLang="ja-JP" sz="4000" b="1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en-US" altLang="ja-JP" sz="4000" b="1" dirty="0">
                <a:solidFill>
                  <a:srgbClr val="00B0F0"/>
                </a:solidFill>
                <a:latin typeface="Arial Black" panose="020B0A04020102020204" pitchFamily="34" charset="0"/>
              </a:rPr>
              <a:t>VERSUS</a:t>
            </a:r>
            <a:endParaRPr lang="ja-JP" altLang="en-US" sz="40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5DEE44D9-DFB0-4237-9408-E80B3D1A6D3C}"/>
              </a:ext>
            </a:extLst>
          </p:cNvPr>
          <p:cNvSpPr/>
          <p:nvPr/>
        </p:nvSpPr>
        <p:spPr>
          <a:xfrm>
            <a:off x="1372661" y="1282197"/>
            <a:ext cx="9469516" cy="626455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latin typeface="Arial Black" panose="020B0A04020102020204" pitchFamily="34" charset="0"/>
                <a:ea typeface="HGｺﾞｼｯｸE" panose="020B0909000000000000" pitchFamily="49" charset="-128"/>
              </a:rPr>
              <a:t>18</a:t>
            </a:r>
            <a:r>
              <a:rPr lang="ja-JP" altLang="en-US" sz="2400" b="1" dirty="0"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lang="en-US" altLang="ja-JP" sz="2400" b="1" dirty="0">
                <a:latin typeface="Arial Black" panose="020B0A04020102020204" pitchFamily="34" charset="0"/>
                <a:ea typeface="HGｺﾞｼｯｸE" panose="020B0909000000000000" pitchFamily="49" charset="-128"/>
              </a:rPr>
              <a:t>GOALS TO PROTECT THE OUR WORLD</a:t>
            </a:r>
            <a:endParaRPr lang="ja-JP" altLang="en-US" sz="2400" dirty="0">
              <a:latin typeface="Arial Black" panose="020B0A04020102020204" pitchFamily="34" charset="0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81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B7FDCB8-0EE1-4CBA-9785-0A29C7F47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C8AF35A2-F769-40A6-9155-22976F1A8F4D}"/>
              </a:ext>
            </a:extLst>
          </p:cNvPr>
          <p:cNvSpPr txBox="1">
            <a:spLocks/>
          </p:cNvSpPr>
          <p:nvPr/>
        </p:nvSpPr>
        <p:spPr>
          <a:xfrm>
            <a:off x="1274057" y="18333"/>
            <a:ext cx="3340963" cy="1494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4000" b="1" dirty="0">
                <a:latin typeface="Arial Black" panose="020B0A04020102020204" pitchFamily="34" charset="0"/>
              </a:rPr>
              <a:t>〇〇〇〇〇</a:t>
            </a:r>
            <a:r>
              <a:rPr lang="en-US" altLang="ja-JP" sz="4000" b="1" dirty="0">
                <a:latin typeface="Arial Black" panose="020B0A04020102020204" pitchFamily="34" charset="0"/>
              </a:rPr>
              <a:t> </a:t>
            </a:r>
            <a:br>
              <a:rPr lang="en-US" altLang="ja-JP" sz="4000" b="1" dirty="0">
                <a:latin typeface="Arial Black" panose="020B0A04020102020204" pitchFamily="34" charset="0"/>
              </a:rPr>
            </a:br>
            <a:r>
              <a:rPr lang="en-US" altLang="ja-JP" sz="4000" b="1" dirty="0">
                <a:latin typeface="Arial Black" panose="020B0A04020102020204" pitchFamily="34" charset="0"/>
              </a:rPr>
              <a:t>VERSUS</a:t>
            </a:r>
            <a:endParaRPr lang="ja-JP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CFF884A8-7AE4-4208-937A-30F5AE513034}"/>
              </a:ext>
            </a:extLst>
          </p:cNvPr>
          <p:cNvSpPr/>
          <p:nvPr/>
        </p:nvSpPr>
        <p:spPr>
          <a:xfrm>
            <a:off x="1372661" y="1282197"/>
            <a:ext cx="9469516" cy="62645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 〇 〇 〇 を 守 る た め の </a:t>
            </a:r>
            <a:r>
              <a:rPr lang="ja-JP" altLang="en-US" sz="2400" b="1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１８</a:t>
            </a:r>
            <a:r>
              <a:rPr lang="en-US" altLang="ja-JP" sz="2400" b="1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の 目 標</a:t>
            </a:r>
            <a:endParaRPr kumimoji="1"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25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FE7F1F0-E065-43F0-BB45-0083C1C2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2DB90065-5431-40AA-84CC-E6B178DFC182}"/>
              </a:ext>
            </a:extLst>
          </p:cNvPr>
          <p:cNvSpPr txBox="1">
            <a:spLocks/>
          </p:cNvSpPr>
          <p:nvPr/>
        </p:nvSpPr>
        <p:spPr>
          <a:xfrm>
            <a:off x="1274057" y="18333"/>
            <a:ext cx="3340963" cy="1494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4000" b="1" dirty="0">
                <a:latin typeface="Arial Black" panose="020B0A04020102020204" pitchFamily="34" charset="0"/>
              </a:rPr>
              <a:t>〇〇〇〇〇〇</a:t>
            </a:r>
            <a:r>
              <a:rPr lang="en-US" altLang="ja-JP" sz="4000" b="1" dirty="0">
                <a:latin typeface="Arial Black" panose="020B0A04020102020204" pitchFamily="34" charset="0"/>
              </a:rPr>
              <a:t> </a:t>
            </a:r>
            <a:br>
              <a:rPr lang="en-US" altLang="ja-JP" sz="4000" b="1" dirty="0">
                <a:latin typeface="Arial Black" panose="020B0A04020102020204" pitchFamily="34" charset="0"/>
              </a:rPr>
            </a:br>
            <a:r>
              <a:rPr lang="en-US" altLang="ja-JP" sz="4000" b="1" dirty="0">
                <a:latin typeface="Arial Black" panose="020B0A04020102020204" pitchFamily="34" charset="0"/>
              </a:rPr>
              <a:t>VERSUS</a:t>
            </a:r>
            <a:endParaRPr lang="ja-JP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D38A09F4-F2F8-4F7E-8352-BB2F7B7E391A}"/>
              </a:ext>
            </a:extLst>
          </p:cNvPr>
          <p:cNvSpPr/>
          <p:nvPr/>
        </p:nvSpPr>
        <p:spPr>
          <a:xfrm>
            <a:off x="1372661" y="1282197"/>
            <a:ext cx="9469516" cy="62645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latin typeface="Arial Black" panose="020B0A04020102020204" pitchFamily="34" charset="0"/>
                <a:ea typeface="HGｺﾞｼｯｸE" panose="020B0909000000000000" pitchFamily="49" charset="-128"/>
              </a:rPr>
              <a:t>18</a:t>
            </a:r>
            <a:r>
              <a:rPr lang="ja-JP" altLang="en-US" sz="2400" b="1" dirty="0"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lang="en-US" altLang="ja-JP" sz="2400" b="1" dirty="0">
                <a:latin typeface="Arial Black" panose="020B0A04020102020204" pitchFamily="34" charset="0"/>
                <a:ea typeface="HGｺﾞｼｯｸE" panose="020B0909000000000000" pitchFamily="49" charset="-128"/>
              </a:rPr>
              <a:t>GOALS TO PROTECT THE OUR WORLD</a:t>
            </a:r>
            <a:endParaRPr lang="ja-JP" altLang="en-US" sz="2400" dirty="0">
              <a:latin typeface="Arial Black" panose="020B0A04020102020204" pitchFamily="34" charset="0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15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ワイド画面</PresentationFormat>
  <Paragraphs>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HGｺﾞｼｯｸE</vt:lpstr>
      <vt:lpstr>游ゴシック</vt:lpstr>
      <vt:lpstr>游ゴシック Light</vt:lpstr>
      <vt:lpstr>Arial</vt:lpstr>
      <vt:lpstr>Arial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Kato Daisuke</dc:creator>
  <cp:lastModifiedBy>user</cp:lastModifiedBy>
  <cp:revision>2</cp:revision>
  <dcterms:created xsi:type="dcterms:W3CDTF">2020-04-07T15:13:28Z</dcterms:created>
  <dcterms:modified xsi:type="dcterms:W3CDTF">2020-05-21T11:47:51Z</dcterms:modified>
</cp:coreProperties>
</file>